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6C5678-EE20-4FA5-88E2-6E0BD67A2E26}" type="datetime1">
              <a:rPr lang="en-US" smtClean="0"/>
              <a:t>25/02/2013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86D-6BE9-4264-908F-02DB36FD8D6C}" type="datetime1">
              <a:rPr lang="en-US" smtClean="0"/>
              <a:t>25/02/2013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4986D-6BE9-4264-908F-02DB36FD8D6C}" type="datetime1">
              <a:rPr lang="en-US" smtClean="0"/>
              <a:t>25/02/2013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25/02/2013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25/02/2013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25/02/2013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0C4986D-6BE9-4264-908F-02DB36FD8D6C}" type="datetime1">
              <a:rPr lang="en-US" smtClean="0"/>
              <a:t>25/02/2013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</p:sldLayoutIdLst>
  <p:hf sldNum="0" hdr="0" ftr="0" dt="0"/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Stereotypes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8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Stereotype: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52282"/>
            <a:ext cx="7570787" cy="4289611"/>
          </a:xfrm>
        </p:spPr>
        <p:txBody>
          <a:bodyPr/>
          <a:lstStyle/>
          <a:p>
            <a:r>
              <a:rPr lang="en-US" dirty="0" smtClean="0"/>
              <a:t>Widely held generalization about a group of people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281" y="2175457"/>
            <a:ext cx="5413319" cy="433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1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stereotype?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469704"/>
            <a:ext cx="7570787" cy="4289611"/>
          </a:xfrm>
        </p:spPr>
        <p:txBody>
          <a:bodyPr/>
          <a:lstStyle/>
          <a:p>
            <a:r>
              <a:rPr lang="en-US" dirty="0" smtClean="0"/>
              <a:t>Our social world presents us with too              much information. </a:t>
            </a:r>
            <a:endParaRPr lang="en-US" dirty="0"/>
          </a:p>
          <a:p>
            <a:r>
              <a:rPr lang="en-US" dirty="0" smtClean="0"/>
              <a:t>Categorizing people by stereotypes               (schemas) saves us mental energy! </a:t>
            </a:r>
          </a:p>
          <a:p>
            <a:r>
              <a:rPr lang="en-US" dirty="0" smtClean="0"/>
              <a:t>For example when you meet someone new, stereotypes help set up expectations of </a:t>
            </a:r>
            <a:r>
              <a:rPr lang="en-US" dirty="0" err="1" smtClean="0"/>
              <a:t>behaviour</a:t>
            </a:r>
            <a:r>
              <a:rPr lang="en-US" dirty="0"/>
              <a:t> </a:t>
            </a:r>
            <a:r>
              <a:rPr lang="en-US" dirty="0" smtClean="0"/>
              <a:t>(gender, race, age, </a:t>
            </a:r>
            <a:r>
              <a:rPr lang="en-US" dirty="0" err="1" smtClean="0"/>
              <a:t>etc</a:t>
            </a:r>
            <a:r>
              <a:rPr lang="en-US" dirty="0" smtClean="0"/>
              <a:t>).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887" y="1452282"/>
            <a:ext cx="1239062" cy="1239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416" y="2798441"/>
            <a:ext cx="1123117" cy="1118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728" y="5125332"/>
            <a:ext cx="1623206" cy="16232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611" y="5149026"/>
            <a:ext cx="1898981" cy="15544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3863" y="5125332"/>
            <a:ext cx="2483436" cy="165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7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stereotypes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In-group v. Out-group mentality:</a:t>
            </a:r>
          </a:p>
          <a:p>
            <a:pPr marL="0" indent="0">
              <a:buNone/>
            </a:pPr>
            <a:r>
              <a:rPr lang="en-US" dirty="0" smtClean="0"/>
              <a:t>Katz and </a:t>
            </a:r>
            <a:r>
              <a:rPr lang="en-US" dirty="0" err="1" smtClean="0"/>
              <a:t>Braley</a:t>
            </a:r>
            <a:r>
              <a:rPr lang="en-US" dirty="0" smtClean="0"/>
              <a:t> (1933</a:t>
            </a:r>
            <a:r>
              <a:rPr lang="en-US" dirty="0" smtClean="0"/>
              <a:t>)-participants </a:t>
            </a:r>
            <a:r>
              <a:rPr lang="en-US" dirty="0" smtClean="0"/>
              <a:t>from Princeton mentioned more positive traits than when </a:t>
            </a:r>
            <a:r>
              <a:rPr lang="en-US" dirty="0" smtClean="0"/>
              <a:t>asked about their own rac</a:t>
            </a:r>
            <a:r>
              <a:rPr lang="en-US" dirty="0" smtClean="0"/>
              <a:t>e compared to other races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Gatekeepers: media, parents, and members of our culture who perpetuate stereotypes. </a:t>
            </a:r>
          </a:p>
          <a:p>
            <a:pPr marL="0" indent="0">
              <a:buNone/>
            </a:pPr>
            <a:r>
              <a:rPr lang="en-US" dirty="0" smtClean="0"/>
              <a:t>Gilbert (1951) replicated Katz and </a:t>
            </a:r>
            <a:r>
              <a:rPr lang="en-US" dirty="0" err="1" smtClean="0"/>
              <a:t>Braley’s</a:t>
            </a:r>
            <a:r>
              <a:rPr lang="en-US" dirty="0" smtClean="0"/>
              <a:t> (1933) study and found less agreement amongst stereotypes but stereotypes about Japanese were extremely negative after all the negative press about Japan after Pearl Harbor.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175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Anti-Japanese Propaganda in the 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2706" r="-62706"/>
          <a:stretch>
            <a:fillRect/>
          </a:stretch>
        </p:blipFill>
        <p:spPr>
          <a:xfrm>
            <a:off x="-1686529" y="1761565"/>
            <a:ext cx="7570787" cy="42896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595" y="1593269"/>
            <a:ext cx="4093707" cy="509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5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Stereotypes in the 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099" r="-16099"/>
          <a:stretch>
            <a:fillRect/>
          </a:stretch>
        </p:blipFill>
        <p:spPr>
          <a:xfrm>
            <a:off x="1673135" y="2107730"/>
            <a:ext cx="6689814" cy="3790451"/>
          </a:xfrm>
        </p:spPr>
      </p:pic>
    </p:spTree>
    <p:extLst>
      <p:ext uri="{BB962C8B-B14F-4D97-AF65-F5344CB8AC3E}">
        <p14:creationId xmlns:p14="http://schemas.microsoft.com/office/powerpoint/2010/main" val="40636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1851</TotalTime>
  <Words>167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Infusion</vt:lpstr>
      <vt:lpstr>Stereotypes</vt:lpstr>
      <vt:lpstr>Stereotype:</vt:lpstr>
      <vt:lpstr>Why do people stereotype? </vt:lpstr>
      <vt:lpstr>How do stereotypes form?</vt:lpstr>
      <vt:lpstr>Anti-Japanese Propaganda in the US</vt:lpstr>
      <vt:lpstr>Continuing Stereotypes in the 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Stereotypes</dc:title>
  <dc:creator>Microsoft Office User</dc:creator>
  <cp:lastModifiedBy>Microsoft Office User</cp:lastModifiedBy>
  <cp:revision>8</cp:revision>
  <dcterms:created xsi:type="dcterms:W3CDTF">2013-02-24T20:10:01Z</dcterms:created>
  <dcterms:modified xsi:type="dcterms:W3CDTF">2013-02-26T14:57:13Z</dcterms:modified>
</cp:coreProperties>
</file>